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62" r:id="rId10"/>
    <p:sldId id="359" r:id="rId11"/>
    <p:sldId id="3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51B"/>
    <a:srgbClr val="0099CC"/>
    <a:srgbClr val="CC6600"/>
    <a:srgbClr val="FF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6766560" y="2446831"/>
            <a:ext cx="5046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Jim’s 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46E54-B6E4-4D34-BE5D-0418692E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67988"/>
            <a:ext cx="6372665" cy="6343827"/>
          </a:xfrm>
          <a:prstGeom prst="rect">
            <a:avLst/>
          </a:prstGeom>
        </p:spPr>
      </p:pic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6148337" y="1112251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6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668" y="4247323"/>
            <a:ext cx="33505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>
                <a:ln>
                  <a:noFill/>
                </a:ln>
                <a:solidFill>
                  <a:srgbClr val="2C6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1</a:t>
            </a:r>
            <a:endParaRPr kumimoji="0" lang="pt-PT" sz="7200" b="1" i="0" u="none" strike="noStrike" kern="1200" cap="none" spc="0" normalizeH="0" baseline="0" noProof="0" dirty="0">
              <a:ln>
                <a:noFill/>
              </a:ln>
              <a:solidFill>
                <a:srgbClr val="2C612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876AE-3B9D-4A39-839D-5B600EC405F3}"/>
              </a:ext>
            </a:extLst>
          </p:cNvPr>
          <p:cNvSpPr txBox="1"/>
          <p:nvPr/>
        </p:nvSpPr>
        <p:spPr>
          <a:xfrm>
            <a:off x="7956468" y="261257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cript MT Bold" panose="03040602040607080904" pitchFamily="66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222E5D88-0BD1-4C61-A50F-54E304159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E72D9-E358-4FFB-8ED6-AAD7DB399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7" y="801861"/>
            <a:ext cx="5251823" cy="5212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266142" y="2643778"/>
            <a:ext cx="56244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hav</a:t>
            </a:r>
            <a:r>
              <a:rPr lang="en-US" sz="7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e a shower</a:t>
            </a:r>
          </a:p>
        </p:txBody>
      </p:sp>
      <p:pic>
        <p:nvPicPr>
          <p:cNvPr id="2" name="SHOWER">
            <a:hlinkClick r:id="" action="ppaction://media"/>
            <a:extLst>
              <a:ext uri="{FF2B5EF4-FFF2-40B4-BE49-F238E27FC236}">
                <a16:creationId xmlns:a16="http://schemas.microsoft.com/office/drawing/2014/main" id="{381D0AB0-EFCD-41C0-A02E-69E924B77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1780" y="801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754369" y="2742253"/>
            <a:ext cx="58320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b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rush my teeth</a:t>
            </a:r>
          </a:p>
        </p:txBody>
      </p:sp>
      <p:pic>
        <p:nvPicPr>
          <p:cNvPr id="1026" name="Picture 2" descr="Brush Teeth Awesome Clipart Boy Brushing Gclipart Transparent - Clip Art  Brushing Teeth, HD Png Download , Transparent Png Image - PNGitem">
            <a:extLst>
              <a:ext uri="{FF2B5EF4-FFF2-40B4-BE49-F238E27FC236}">
                <a16:creationId xmlns:a16="http://schemas.microsoft.com/office/drawing/2014/main" id="{053733ED-8DD6-43D2-9197-8C13CFCB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2" y="900332"/>
            <a:ext cx="5317226" cy="50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ETH">
            <a:hlinkClick r:id="" action="ppaction://media"/>
            <a:extLst>
              <a:ext uri="{FF2B5EF4-FFF2-40B4-BE49-F238E27FC236}">
                <a16:creationId xmlns:a16="http://schemas.microsoft.com/office/drawing/2014/main" id="{A277D6EE-6FA2-44A5-AA79-93040418E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6188" y="144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865778" y="2742253"/>
            <a:ext cx="56092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0099CC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g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99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et dressed</a:t>
            </a:r>
          </a:p>
        </p:txBody>
      </p:sp>
      <p:pic>
        <p:nvPicPr>
          <p:cNvPr id="2050" name="Picture 2" descr="Get Dressed Free Vector Art - (22 Free Downloads)">
            <a:extLst>
              <a:ext uri="{FF2B5EF4-FFF2-40B4-BE49-F238E27FC236}">
                <a16:creationId xmlns:a16="http://schemas.microsoft.com/office/drawing/2014/main" id="{7FA77FD7-BCC7-4438-82D7-373F104E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96" y="504865"/>
            <a:ext cx="3008215" cy="58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ET DRESSED">
            <a:hlinkClick r:id="" action="ppaction://media"/>
            <a:extLst>
              <a:ext uri="{FF2B5EF4-FFF2-40B4-BE49-F238E27FC236}">
                <a16:creationId xmlns:a16="http://schemas.microsoft.com/office/drawing/2014/main" id="{2F734BD1-5EC0-4054-8DF9-F4A876D73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834284" y="2705725"/>
            <a:ext cx="7109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have breakfast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</a:endParaRPr>
          </a:p>
        </p:txBody>
      </p:sp>
      <p:pic>
        <p:nvPicPr>
          <p:cNvPr id="3074" name="Picture 2" descr="Clip Art Girl Eat Breakfast Clipart - Kid Eating Dinner , Transparent  Cartoon, Free Cliparts &amp; Silhouettes - NetClipart">
            <a:extLst>
              <a:ext uri="{FF2B5EF4-FFF2-40B4-BE49-F238E27FC236}">
                <a16:creationId xmlns:a16="http://schemas.microsoft.com/office/drawing/2014/main" id="{ED08750A-C331-48FB-8899-8654CD36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" y="464084"/>
            <a:ext cx="7289360" cy="639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REAKFAST">
            <a:hlinkClick r:id="" action="ppaction://media"/>
            <a:extLst>
              <a:ext uri="{FF2B5EF4-FFF2-40B4-BE49-F238E27FC236}">
                <a16:creationId xmlns:a16="http://schemas.microsoft.com/office/drawing/2014/main" id="{B52D3D6B-8FF8-41E7-B617-A07A91240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884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65210" y="2705725"/>
            <a:ext cx="31951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n w="0"/>
                <a:solidFill>
                  <a:srgbClr val="FFC000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get up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FFC000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8535E-ADC3-4BFF-892C-6B0146868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8" y="1452932"/>
            <a:ext cx="5787971" cy="4117874"/>
          </a:xfrm>
          <a:prstGeom prst="rect">
            <a:avLst/>
          </a:prstGeom>
        </p:spPr>
      </p:pic>
      <p:pic>
        <p:nvPicPr>
          <p:cNvPr id="2" name="GET UP">
            <a:hlinkClick r:id="" action="ppaction://media"/>
            <a:extLst>
              <a:ext uri="{FF2B5EF4-FFF2-40B4-BE49-F238E27FC236}">
                <a16:creationId xmlns:a16="http://schemas.microsoft.com/office/drawing/2014/main" id="{8F1886D0-B706-4674-B90F-6A272813F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703" y="950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569749" y="2828835"/>
            <a:ext cx="51860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catch the bus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25A51B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</a:endParaRPr>
          </a:p>
        </p:txBody>
      </p:sp>
      <p:pic>
        <p:nvPicPr>
          <p:cNvPr id="4098" name="Picture 2" descr="39+ images for 'Catch The Bus Clipart'">
            <a:extLst>
              <a:ext uri="{FF2B5EF4-FFF2-40B4-BE49-F238E27FC236}">
                <a16:creationId xmlns:a16="http://schemas.microsoft.com/office/drawing/2014/main" id="{47542290-B01F-4B02-97A9-8E85483F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5" y="103045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US">
            <a:hlinkClick r:id="" action="ppaction://media"/>
            <a:extLst>
              <a:ext uri="{FF2B5EF4-FFF2-40B4-BE49-F238E27FC236}">
                <a16:creationId xmlns:a16="http://schemas.microsoft.com/office/drawing/2014/main" id="{5FFAB023-F180-4A4F-A47B-33424FE8B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239" y="725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804863" y="2828835"/>
            <a:ext cx="61530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w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alk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to school</a:t>
            </a:r>
          </a:p>
        </p:txBody>
      </p:sp>
      <p:pic>
        <p:nvPicPr>
          <p:cNvPr id="6146" name="Picture 2" descr="naar school clipart | School, School activiteiten, Thema">
            <a:extLst>
              <a:ext uri="{FF2B5EF4-FFF2-40B4-BE49-F238E27FC236}">
                <a16:creationId xmlns:a16="http://schemas.microsoft.com/office/drawing/2014/main" id="{BF57A11C-71BF-4305-95F3-7FFB064A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2" y="1325221"/>
            <a:ext cx="48768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LK">
            <a:hlinkClick r:id="" action="ppaction://media"/>
            <a:extLst>
              <a:ext uri="{FF2B5EF4-FFF2-40B4-BE49-F238E27FC236}">
                <a16:creationId xmlns:a16="http://schemas.microsoft.com/office/drawing/2014/main" id="{7D846330-FD02-4282-8073-4DFF76B70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104" y="1692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456" y="139849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Role play</a:t>
            </a:r>
          </a:p>
        </p:txBody>
      </p:sp>
      <p:pic>
        <p:nvPicPr>
          <p:cNvPr id="7" name="Content Placeholder 6" descr="A picture containing text, newspaper, photo, many&#10;&#10;Description automatically generated">
            <a:extLst>
              <a:ext uri="{FF2B5EF4-FFF2-40B4-BE49-F238E27FC236}">
                <a16:creationId xmlns:a16="http://schemas.microsoft.com/office/drawing/2014/main" id="{93C46D08-1808-49A7-8BE2-701788C73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3" y="594002"/>
            <a:ext cx="7585247" cy="5593437"/>
          </a:xfrm>
        </p:spPr>
      </p:pic>
    </p:spTree>
    <p:extLst>
      <p:ext uri="{BB962C8B-B14F-4D97-AF65-F5344CB8AC3E}">
        <p14:creationId xmlns:p14="http://schemas.microsoft.com/office/powerpoint/2010/main" val="1893824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</Words>
  <Application>Microsoft Office PowerPoint</Application>
  <PresentationFormat>Widescreen</PresentationFormat>
  <Paragraphs>13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Forte</vt:lpstr>
      <vt:lpstr>Open Sans Extrabold</vt:lpstr>
      <vt:lpstr>Script MT Bold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play</vt:lpstr>
      <vt:lpstr>Workbook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3</cp:revision>
  <dcterms:created xsi:type="dcterms:W3CDTF">2020-10-20T13:36:41Z</dcterms:created>
  <dcterms:modified xsi:type="dcterms:W3CDTF">2022-01-10T14:48:48Z</dcterms:modified>
</cp:coreProperties>
</file>